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0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1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2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1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3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1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9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0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4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5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BB6AA-7525-4FBC-9193-202ED345746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9607-10AC-4058-AE5E-89CEBFC02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7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Rigging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" y="619853"/>
            <a:ext cx="2305915" cy="3037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27" y="618588"/>
            <a:ext cx="2424338" cy="3038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85" y="3656911"/>
            <a:ext cx="3221747" cy="3112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" y="3657601"/>
            <a:ext cx="2803273" cy="3106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21" y="618588"/>
            <a:ext cx="4962928" cy="6144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11036" y="500669"/>
            <a:ext cx="16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Real resource</a:t>
            </a:r>
            <a:r>
              <a:rPr lang="en-US" altLang="ko-KR" b="1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2241" y="3220563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Dummy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525370"/>
            <a:ext cx="4695594" cy="213302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2523658"/>
            <a:ext cx="4695594" cy="213302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6" y="525371"/>
            <a:ext cx="4515656" cy="205128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" y="4521945"/>
            <a:ext cx="4695594" cy="213302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5" y="2371269"/>
            <a:ext cx="4515656" cy="243779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65" y="4258838"/>
            <a:ext cx="4515656" cy="23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525371"/>
            <a:ext cx="4283903" cy="2286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2371270"/>
            <a:ext cx="4283903" cy="279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5" y="4464500"/>
            <a:ext cx="4283904" cy="2190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6" y="525371"/>
            <a:ext cx="4441090" cy="20174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6" y="2368223"/>
            <a:ext cx="4441090" cy="227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5" y="4637553"/>
            <a:ext cx="4441091" cy="20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2" y="125260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Dummy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4" y="525370"/>
            <a:ext cx="4283904" cy="21904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3" y="2715836"/>
            <a:ext cx="4283905" cy="1946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3" y="4464500"/>
            <a:ext cx="4283905" cy="2190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2" y="525371"/>
            <a:ext cx="5235880" cy="23784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1" y="2903824"/>
            <a:ext cx="5235881" cy="23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0312" y="125260"/>
            <a:ext cx="330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</a:t>
            </a:r>
            <a:r>
              <a:rPr lang="en-US" altLang="ko-KR" b="1" dirty="0" smtClean="0"/>
              <a:t>Real resource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525370"/>
            <a:ext cx="4204877" cy="2150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2675427"/>
            <a:ext cx="4204877" cy="215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1" y="4712749"/>
            <a:ext cx="4204878" cy="1910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0" y="525370"/>
            <a:ext cx="5235882" cy="26772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30" y="3202605"/>
            <a:ext cx="5235882" cy="26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0312" y="125260"/>
            <a:ext cx="330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Animation _ </a:t>
            </a:r>
            <a:r>
              <a:rPr lang="en-US" altLang="ko-KR" b="1" dirty="0" smtClean="0"/>
              <a:t>Real resource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725325"/>
            <a:ext cx="5787025" cy="2959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3556207"/>
            <a:ext cx="5787025" cy="29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21</Words>
  <Application>Microsoft Office PowerPoint</Application>
  <PresentationFormat>와이드스크린</PresentationFormat>
  <Paragraphs>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최다빈</dc:creator>
  <cp:lastModifiedBy>최다빈</cp:lastModifiedBy>
  <cp:revision>6</cp:revision>
  <dcterms:created xsi:type="dcterms:W3CDTF">2019-04-15T04:17:54Z</dcterms:created>
  <dcterms:modified xsi:type="dcterms:W3CDTF">2019-04-15T05:35:25Z</dcterms:modified>
</cp:coreProperties>
</file>